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2" r:id="rId57"/>
    <p:sldId id="313" r:id="rId58"/>
    <p:sldId id="314" r:id="rId59"/>
  </p:sldIdLst>
  <p:sldSz cx="12192000" cy="685800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4394451" y="350291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644029" y="3908516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8957589" y="350291"/>
            <a:ext cx="3062167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8773545" y="3908517"/>
            <a:ext cx="3418456" cy="285858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487940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9927715" y="3429000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8798398" y="427951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8926422" y="3967993"/>
            <a:ext cx="3265578" cy="2890007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4210478" y="522090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4151529" y="3516652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4100883" y="351957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8389055" y="351957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75ED13-FC92-4F93-B099-6E4E9C1AE893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568da19-f08b-41ec-9ad7-5a3257166d1b"/>
  </ds:schemaRefs>
</ds:datastoreItem>
</file>

<file path=customXml/itemProps3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1613</Words>
  <Application>Microsoft Office PowerPoint</Application>
  <PresentationFormat>ワイド画面</PresentationFormat>
  <Paragraphs>270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0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7</cp:revision>
  <cp:lastPrinted>2022-11-02T03:37:03Z</cp:lastPrinted>
  <dcterms:created xsi:type="dcterms:W3CDTF">2022-09-14T00:57:17Z</dcterms:created>
  <dcterms:modified xsi:type="dcterms:W3CDTF">2022-11-07T12:20:43Z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